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4" r:id="rId9"/>
    <p:sldId id="270" r:id="rId10"/>
    <p:sldId id="262" r:id="rId11"/>
    <p:sldId id="263" r:id="rId12"/>
    <p:sldId id="272" r:id="rId13"/>
    <p:sldId id="264" r:id="rId14"/>
    <p:sldId id="271" r:id="rId15"/>
    <p:sldId id="273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478305" y="2551837"/>
            <a:ext cx="6448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 Enrollment System</a:t>
            </a:r>
            <a:endParaRPr lang="en-GB" sz="54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0168-9EA6-8268-9CBD-E6A6EF00771A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Login/Register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5EFB-F34F-83D5-ECD8-0CDFC628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155"/>
            <a:ext cx="5671479" cy="291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3BB9F-44C6-39CC-B2CD-58ABFBA6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365"/>
            <a:ext cx="5934634" cy="29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25374-8B11-6ECA-D3E2-7745C560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949"/>
            <a:ext cx="5853951" cy="3125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60CA2-14F8-CBF1-E055-D1DA0AFC0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51" y="2411949"/>
            <a:ext cx="6176684" cy="3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27955-703E-A323-8EFC-B5642F76D45C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Admin: Database Management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9AE09-4C46-7EFE-0FD7-492465BE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0" y="1891703"/>
            <a:ext cx="9610165" cy="44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F5E4A-4845-C76C-018B-E720A77D9089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Student: </a:t>
            </a:r>
            <a:r>
              <a:rPr lang="en-IN" sz="1800" dirty="0" err="1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Enrollment</a:t>
            </a:r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Functions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3175-1265-9E6B-D9B0-A0DFF1036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221"/>
            <a:ext cx="5836024" cy="299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91BEC-C5C9-1FAE-B995-F399AE5B8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1" y="2579221"/>
            <a:ext cx="6501589" cy="29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Known Issues/Features Still in Progress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6CB1A-CEC6-3B0B-F5DA-932811BD621F}"/>
              </a:ext>
            </a:extLst>
          </p:cNvPr>
          <p:cNvSpPr txBox="1"/>
          <p:nvPr/>
        </p:nvSpPr>
        <p:spPr>
          <a:xfrm>
            <a:off x="1174377" y="2147064"/>
            <a:ext cx="10273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Reset password page is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Remove registration page, make account creation an administrator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Polishing various UI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Additional functions for ease of use (search bars, pagination)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Adding confirmation dialog for certain functions (updating/deleting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Docker containerization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Deployment of project via Kubernetes</a:t>
            </a:r>
          </a:p>
        </p:txBody>
      </p:sp>
    </p:spTree>
    <p:extLst>
      <p:ext uri="{BB962C8B-B14F-4D97-AF65-F5344CB8AC3E}">
        <p14:creationId xmlns:p14="http://schemas.microsoft.com/office/powerpoint/2010/main" val="173155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85C2A-CFD0-90DE-74D4-001FF2D58F69}"/>
              </a:ext>
            </a:extLst>
          </p:cNvPr>
          <p:cNvSpPr txBox="1"/>
          <p:nvPr/>
        </p:nvSpPr>
        <p:spPr>
          <a:xfrm>
            <a:off x="860612" y="1864659"/>
            <a:ext cx="10542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The final product sufficiently demonstrates that a student enrollment system that is intuitive to use can be developed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Creating all pertinent information for a class is a simple matter of filling out a short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Viewing, editing, and deleting existing information is easily accessible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Students can enroll and drop classes with a single press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  <a:p>
            <a:r>
              <a:rPr lang="en-PH" dirty="0"/>
              <a:t>Such a system won’t necessarily completely alleviate the stress that comes from enrollment, but having at least one process handled swiftly the way this does is bound to save a lot of people headaches.</a:t>
            </a:r>
          </a:p>
        </p:txBody>
      </p:sp>
    </p:spTree>
    <p:extLst>
      <p:ext uri="{BB962C8B-B14F-4D97-AF65-F5344CB8AC3E}">
        <p14:creationId xmlns:p14="http://schemas.microsoft.com/office/powerpoint/2010/main" val="306639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2572871" y="568237"/>
            <a:ext cx="6589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Recommendations (Future Enhancements)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F3A45-2262-5734-9C4A-CC161746B0E5}"/>
              </a:ext>
            </a:extLst>
          </p:cNvPr>
          <p:cNvSpPr txBox="1"/>
          <p:nvPr/>
        </p:nvSpPr>
        <p:spPr>
          <a:xfrm>
            <a:off x="986118" y="2079811"/>
            <a:ext cx="10264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Implement means to export student enrollment information for use in other systems (e.g. tuition calculation, pre-enlistment)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Add restrictions such that enrollment is only allowed during a specific period at the beginning of a given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Expand user base to include faculty members, permitting them to view students in their class and select which classes they will teach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Replace current account management with a single sign-on feature that makes use of university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Personal</a:t>
            </a:r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</a:t>
            </a:r>
            <a:r>
              <a:rPr lang="en-IN" sz="24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BACKGROUND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079959" y="834211"/>
            <a:ext cx="603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507206" y="203689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Derryck Ramos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07206" y="2798547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3 months internship in Amkor Technology Philippines (developed an ASP.NET MVC application)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07206" y="387478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Bachelor’s Degree in Computer Science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07206" y="4793732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Fresh Graduate looking to further hone their programming skills and add more skills to their toolkit</a:t>
            </a:r>
            <a:endParaRPr lang="en-GB" b="1" dirty="0">
              <a:solidFill>
                <a:srgbClr val="151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B2579-B963-A703-FF7E-F15C10241760}"/>
              </a:ext>
            </a:extLst>
          </p:cNvPr>
          <p:cNvSpPr txBox="1"/>
          <p:nvPr/>
        </p:nvSpPr>
        <p:spPr>
          <a:xfrm>
            <a:off x="4814048" y="1604299"/>
            <a:ext cx="6651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Refreshed understanding on C#, SQL, and RDBMS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More in-depth understanding of SDLC (particularly Agile development)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Updated knowledge on ASP.NET MVC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Learned a different way to access, configure, and manipulate SQL databases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Introduced to Identity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Became more accustomed to version control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Experienced how to create APIs for the first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Finally learned something on the deployment end of the development cycle (introduction to Docker and Kubernetes)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38505" y="372546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7E5C-C997-4533-D5FD-FC556423B496}"/>
              </a:ext>
            </a:extLst>
          </p:cNvPr>
          <p:cNvSpPr txBox="1"/>
          <p:nvPr/>
        </p:nvSpPr>
        <p:spPr>
          <a:xfrm>
            <a:off x="779929" y="1882588"/>
            <a:ext cx="10255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Enrollment in college has always been a hassle, between all the paperwork one had to fill out and all the offices one had to visit. A lot of processes are still done by hand, and what few online solutions exist leave something to be desired in terms of performance or user experience.</a:t>
            </a:r>
          </a:p>
          <a:p>
            <a:endParaRPr lang="en-PH" dirty="0"/>
          </a:p>
          <a:p>
            <a:r>
              <a:rPr lang="en-PH" dirty="0"/>
              <a:t>This project aims to answer the question of whether it is possible to create a Student Enrollment System where the process of adding and dropping classes is quick and easy for the student. </a:t>
            </a:r>
          </a:p>
          <a:p>
            <a:endParaRPr lang="en-P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What is the most convenient way for administrative staff to add information regarding the classes the students can enroll?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How can the process of searching for, adding, and dropping classes be streamlined?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4224229" y="372546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Approach Note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4F0D7-36F0-1DDD-19AE-CA6C37E9C145}"/>
              </a:ext>
            </a:extLst>
          </p:cNvPr>
          <p:cNvSpPr txBox="1"/>
          <p:nvPr/>
        </p:nvSpPr>
        <p:spPr>
          <a:xfrm>
            <a:off x="502024" y="2088775"/>
            <a:ext cx="1102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Detailed an exhaustive list of functions required of the system and documented them in a business requirements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Illustrated aforementioned functions as well as required </a:t>
            </a:r>
            <a:r>
              <a:rPr lang="en-PH"/>
              <a:t>database entities </a:t>
            </a:r>
            <a:r>
              <a:rPr lang="en-PH" dirty="0"/>
              <a:t>with diagrams for use as a visual guide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Construct a mockup of the desired look of the system with static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Actual development of application with ASP.NET MVC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Identity Framework to enable authorization based on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Added Student and Administrator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the main database and established all the relationships between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Developed the repository functions that facilitated the creation, retrieval, updating, and deletion of data for each and every table in the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Created corresponding controllers and views that utilized said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Tested each function and ensured various validations were in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dirty="0"/>
              <a:t>Configured authorizations with respect to user roles for pertinent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54924-F5C1-18D1-93CD-42A8DFEBA12D}"/>
              </a:ext>
            </a:extLst>
          </p:cNvPr>
          <p:cNvSpPr txBox="1"/>
          <p:nvPr/>
        </p:nvSpPr>
        <p:spPr>
          <a:xfrm>
            <a:off x="4224229" y="51542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004A8-EA21-1CDE-1EF0-160886BB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" y="1829840"/>
            <a:ext cx="5091952" cy="389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1127-5E96-443F-685D-90E7A869F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82" y="1829840"/>
            <a:ext cx="6073262" cy="38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C66A8-BA43-BFBD-D2AF-7A035718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7" y="1120624"/>
            <a:ext cx="6224504" cy="53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B2591-9B75-99EC-4FC5-2C4F0369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1249262"/>
            <a:ext cx="5105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195046" y="82616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D43C5-7456-BE3A-D059-E42A43B18754}"/>
              </a:ext>
            </a:extLst>
          </p:cNvPr>
          <p:cNvSpPr txBox="1"/>
          <p:nvPr/>
        </p:nvSpPr>
        <p:spPr>
          <a:xfrm>
            <a:off x="195046" y="464879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(Frontend, Database, Backend, Key Validations, Functionalities Etc.)</a:t>
            </a:r>
            <a:endParaRPr lang="en-GB" sz="1600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772</Words>
  <Application>Microsoft Office PowerPoint</Application>
  <PresentationFormat>Widescreen</PresentationFormat>
  <Paragraphs>75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Derryck Ramos</cp:lastModifiedBy>
  <cp:revision>39</cp:revision>
  <dcterms:created xsi:type="dcterms:W3CDTF">2023-02-09T10:19:33Z</dcterms:created>
  <dcterms:modified xsi:type="dcterms:W3CDTF">2023-04-05T07:08:15Z</dcterms:modified>
</cp:coreProperties>
</file>